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72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442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32672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4918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9999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9825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6199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7594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2605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11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4133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5360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9883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8419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598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84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 smtClean="0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9187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79D86DA8-D4A7-459C-8E73-FA8A5F19BFE1}" type="datetimeFigureOut">
              <a:rPr lang="sv-SE" smtClean="0"/>
              <a:t>2015-12-13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5799929-F306-4D9E-AD18-47174599DD8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389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Postcardbuddy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sz="4400" dirty="0" smtClean="0"/>
              <a:t>Team c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9623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 smtClean="0"/>
              <a:t>Thank</a:t>
            </a:r>
            <a:r>
              <a:rPr lang="sv-SE" dirty="0" smtClean="0"/>
              <a:t> YOU!</a:t>
            </a:r>
            <a:endParaRPr lang="en-US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12" y="2063750"/>
            <a:ext cx="5216925" cy="3311525"/>
          </a:xfrm>
        </p:spPr>
      </p:pic>
    </p:spTree>
    <p:extLst>
      <p:ext uri="{BB962C8B-B14F-4D97-AF65-F5344CB8AC3E}">
        <p14:creationId xmlns:p14="http://schemas.microsoft.com/office/powerpoint/2010/main" val="12072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sv-SE" dirty="0" smtClean="0"/>
              <a:t> is </a:t>
            </a:r>
            <a:r>
              <a:rPr lang="sv-SE" sz="4000" dirty="0" smtClean="0"/>
              <a:t>postcardbuddy</a:t>
            </a:r>
            <a:r>
              <a:rPr lang="sv-SE" dirty="0" smtClean="0"/>
              <a:t>?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sz="2400" dirty="0" smtClean="0"/>
              <a:t>Simple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sz="2400" dirty="0" smtClean="0"/>
              <a:t>Personal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sz="2400" dirty="0" err="1" smtClean="0"/>
              <a:t>Generate</a:t>
            </a:r>
            <a:r>
              <a:rPr lang="sv-SE" sz="2400" dirty="0" smtClean="0"/>
              <a:t> </a:t>
            </a:r>
            <a:r>
              <a:rPr lang="sv-SE" sz="2400" dirty="0" err="1" smtClean="0"/>
              <a:t>revenue</a:t>
            </a:r>
            <a:r>
              <a:rPr lang="sv-SE" sz="2400" dirty="0" smtClean="0"/>
              <a:t> </a:t>
            </a:r>
            <a:endParaRPr lang="sv-SE" sz="2400" dirty="0"/>
          </a:p>
        </p:txBody>
      </p:sp>
      <p:pic>
        <p:nvPicPr>
          <p:cNvPr id="3076" name="Picture 4" descr="http://www.kamurshol.se/wp-content/uploads/2013/12/smartpho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58960" y="-19554092"/>
            <a:ext cx="16800000" cy="14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42" y="2891838"/>
            <a:ext cx="3794063" cy="2556000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41" y="225374"/>
            <a:ext cx="3794400" cy="25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smtClean="0"/>
              <a:t>Elicitation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Brainstorming</a:t>
            </a:r>
          </a:p>
          <a:p>
            <a:r>
              <a:rPr lang="en-US" dirty="0" smtClean="0"/>
              <a:t>Stakeholder analysis</a:t>
            </a:r>
          </a:p>
          <a:p>
            <a:r>
              <a:rPr lang="en-US" dirty="0" smtClean="0"/>
              <a:t>Questionnaire</a:t>
            </a:r>
          </a:p>
          <a:p>
            <a:r>
              <a:rPr lang="en-US" dirty="0" smtClean="0"/>
              <a:t>Interviews </a:t>
            </a:r>
          </a:p>
          <a:p>
            <a:r>
              <a:rPr lang="en-US" dirty="0" smtClean="0"/>
              <a:t>Prototypes</a:t>
            </a:r>
          </a:p>
          <a:p>
            <a:r>
              <a:rPr lang="en-US" dirty="0" smtClean="0"/>
              <a:t>Document study 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21" y="2063396"/>
            <a:ext cx="30194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 smtClean="0"/>
              <a:t>stakeholders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sv-SE" dirty="0" smtClean="0"/>
              <a:t>Mobile </a:t>
            </a:r>
            <a:r>
              <a:rPr lang="sv-SE" dirty="0" err="1" smtClean="0"/>
              <a:t>user</a:t>
            </a:r>
            <a:endParaRPr lang="sv-SE" dirty="0" smtClean="0"/>
          </a:p>
          <a:p>
            <a:r>
              <a:rPr lang="sv-SE" dirty="0" smtClean="0"/>
              <a:t>Printer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postcards</a:t>
            </a:r>
            <a:endParaRPr lang="sv-SE" dirty="0" smtClean="0"/>
          </a:p>
          <a:p>
            <a:r>
              <a:rPr lang="sv-SE" dirty="0" smtClean="0"/>
              <a:t>Postal service</a:t>
            </a:r>
          </a:p>
          <a:p>
            <a:r>
              <a:rPr lang="sv-SE" dirty="0" err="1" smtClean="0"/>
              <a:t>Developers</a:t>
            </a:r>
            <a:endParaRPr lang="sv-SE" dirty="0"/>
          </a:p>
          <a:p>
            <a:r>
              <a:rPr lang="sv-SE" dirty="0" err="1" smtClean="0"/>
              <a:t>Payment</a:t>
            </a:r>
            <a:r>
              <a:rPr lang="sv-SE" dirty="0" smtClean="0"/>
              <a:t> service</a:t>
            </a:r>
          </a:p>
          <a:p>
            <a:r>
              <a:rPr lang="sv-SE" dirty="0" smtClean="0"/>
              <a:t>”riktiga vykort”</a:t>
            </a:r>
          </a:p>
        </p:txBody>
      </p:sp>
      <p:pic>
        <p:nvPicPr>
          <p:cNvPr id="1026" name="Picture 2" descr="http://contactscotland-bsl.org/csbsl/wp-content/uploads/2015/06/Stakehold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72" y="1837765"/>
            <a:ext cx="4777035" cy="34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9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60" y="1648043"/>
            <a:ext cx="7319764" cy="3728752"/>
          </a:xfrm>
          <a:prstGeom prst="rect">
            <a:avLst/>
          </a:prstGeom>
        </p:spPr>
      </p:pic>
      <p:sp>
        <p:nvSpPr>
          <p:cNvPr id="12" name="Rubrik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v-SE" dirty="0" err="1" smtClean="0"/>
              <a:t>Context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998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 smtClean="0"/>
              <a:t>prototype</a:t>
            </a:r>
            <a:endParaRPr lang="sv-SE" dirty="0"/>
          </a:p>
        </p:txBody>
      </p:sp>
      <p:pic>
        <p:nvPicPr>
          <p:cNvPr id="6" name="Platshållare för innehåll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8" y="1961223"/>
            <a:ext cx="1994338" cy="3456000"/>
          </a:xfr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52" y="1997824"/>
            <a:ext cx="2027690" cy="3456000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18" y="1991473"/>
            <a:ext cx="2011384" cy="3456000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678" y="1991473"/>
            <a:ext cx="2006710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err="1" smtClean="0"/>
              <a:t>Outcomes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model/dictionary </a:t>
            </a:r>
          </a:p>
          <a:p>
            <a:r>
              <a:rPr lang="en-US" dirty="0" smtClean="0"/>
              <a:t>Virtual windows</a:t>
            </a:r>
          </a:p>
          <a:p>
            <a:r>
              <a:rPr lang="en-US" dirty="0" smtClean="0"/>
              <a:t>Quality grid</a:t>
            </a:r>
          </a:p>
          <a:p>
            <a:r>
              <a:rPr lang="en-US" dirty="0" err="1" smtClean="0"/>
              <a:t>Quper</a:t>
            </a:r>
            <a:endParaRPr lang="en-US" dirty="0" smtClean="0"/>
          </a:p>
          <a:p>
            <a:r>
              <a:rPr lang="en-US" dirty="0" smtClean="0"/>
              <a:t>Release plan</a:t>
            </a:r>
          </a:p>
          <a:p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66" y="1659946"/>
            <a:ext cx="4461597" cy="334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smtClean="0"/>
              <a:t>Project </a:t>
            </a:r>
            <a:r>
              <a:rPr lang="en-US" dirty="0" smtClean="0"/>
              <a:t>experiences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A process not a </a:t>
            </a:r>
            <a:r>
              <a:rPr lang="en-GB" dirty="0" smtClean="0"/>
              <a:t>task</a:t>
            </a:r>
          </a:p>
          <a:p>
            <a:r>
              <a:rPr lang="en-GB" dirty="0" smtClean="0"/>
              <a:t>Many ways and levels to specify requirements</a:t>
            </a:r>
          </a:p>
          <a:p>
            <a:r>
              <a:rPr lang="en-GB" dirty="0" smtClean="0"/>
              <a:t>validation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1028" name="Picture 4" descr="http://www.thegnomonworkshop.com/news/wp-content/uploads/2013/06/GoofyIdeaBul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892" y="1850624"/>
            <a:ext cx="4698615" cy="352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62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smtClean="0"/>
              <a:t>Challenges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finding </a:t>
            </a:r>
            <a:r>
              <a:rPr lang="en-GB" dirty="0"/>
              <a:t>a common and precise view </a:t>
            </a:r>
            <a:endParaRPr lang="en-GB" dirty="0" smtClean="0"/>
          </a:p>
          <a:p>
            <a:r>
              <a:rPr lang="en-GB" dirty="0" smtClean="0"/>
              <a:t> prioritization</a:t>
            </a:r>
          </a:p>
          <a:p>
            <a:r>
              <a:rPr lang="en-GB" dirty="0" smtClean="0"/>
              <a:t>Get a hold of stakeholders</a:t>
            </a:r>
            <a:endParaRPr lang="en-GB" dirty="0"/>
          </a:p>
          <a:p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53" y="1802710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8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vudhändelse">
  <a:themeElements>
    <a:clrScheme name="Huvudhändelse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Huvudhändelse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uvudhändelse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TM04033927[[fn=Huvudhändelse]]</Template>
  <TotalTime>313</TotalTime>
  <Words>79</Words>
  <Application>Microsoft Office PowerPoint</Application>
  <PresentationFormat>Bredbild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Impact</vt:lpstr>
      <vt:lpstr>Huvudhändelse</vt:lpstr>
      <vt:lpstr>Postcardbuddy</vt:lpstr>
      <vt:lpstr>What is postcardbuddy?</vt:lpstr>
      <vt:lpstr>Elicitation</vt:lpstr>
      <vt:lpstr>stakeholders</vt:lpstr>
      <vt:lpstr>Context</vt:lpstr>
      <vt:lpstr>prototype</vt:lpstr>
      <vt:lpstr>Outcomes</vt:lpstr>
      <vt:lpstr>Project experiences</vt:lpstr>
      <vt:lpstr>Challenges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Postcardbuddy</dc:title>
  <dc:creator>Emma Albertz</dc:creator>
  <cp:lastModifiedBy>Emma Albertz</cp:lastModifiedBy>
  <cp:revision>23</cp:revision>
  <dcterms:created xsi:type="dcterms:W3CDTF">2015-12-11T08:08:23Z</dcterms:created>
  <dcterms:modified xsi:type="dcterms:W3CDTF">2015-12-13T11:09:43Z</dcterms:modified>
</cp:coreProperties>
</file>